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</p:sldIdLst>
  <p:sldSz cx="7772400" cy="10058400"/>
  <p:notesSz cx="7772400" cy="10058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82930" y="3118104"/>
            <a:ext cx="6606540" cy="211226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65860" y="5632704"/>
            <a:ext cx="5440679" cy="25146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/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388620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002785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88620" y="402335"/>
            <a:ext cx="6995159" cy="160934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8620" y="2313432"/>
            <a:ext cx="6995159" cy="663854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642616" y="9354312"/>
            <a:ext cx="2487167" cy="50292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88620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596128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772400" cy="10058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772400" cy="10058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772400" cy="10058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772400" cy="10058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772400" cy="10058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2018-11-09T00:38:05Z</dcterms:created>
  <dcterms:modified xsi:type="dcterms:W3CDTF">2018-11-09T00:38:05Z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2018-11-08T00:00:00Z</vt:filetime>
  </property>
  <property fmtid="{D5CDD505-2E9C-101B-9397-08002B2CF9AE}" pid="3" name="LastSaved">
    <vt:filetime>2018-11-08T00:00:00Z</vt:filetime>
  </property>
</Properties>
</file>